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14E6B3-D30A-45DE-BB8F-2C2482AF9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05F95B-9A0C-40CA-815C-1DAEE71FE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C6F6D0-0E00-4939-8AE4-AD862B630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FB8B-1EBC-4D02-9C16-940F03A1FCA1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3F4778-F415-444B-964D-0087423A4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AAEB8B-BB9C-449D-9A58-27E456C3E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14AF7-6650-4EE9-AE33-E5F8E934DF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528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BA418-4EE7-4555-9B10-08979C1CA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B0FE39-DAF9-47FB-B80F-FB3E8BD3C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C4183E-5695-4C1F-9D16-2A8317F6E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FB8B-1EBC-4D02-9C16-940F03A1FCA1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70E981-5E9D-40D6-8F22-FA35FE2E9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265F17-3923-4679-BE4F-303B67C0B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14AF7-6650-4EE9-AE33-E5F8E934DF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9553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AFBF1-464C-4751-A3B8-1C0C771E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F4245E-64AC-425B-A08B-F67E0395D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3FCAA1-7BCE-453B-9EBD-AAA740286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FB8B-1EBC-4D02-9C16-940F03A1FCA1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BA6494-372C-4558-B72D-E506B5E15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A8D02E-CD8C-4606-B1C9-20B47D268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14AF7-6650-4EE9-AE33-E5F8E934DF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6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D2291D-5E2D-4907-8EB1-5F0C948B5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C01A9B-608D-48C3-BC55-9F257F7B49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4067CAA-DBEC-4A18-822C-63029D811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DF7D270-3D95-43D3-8E01-977118CE5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FB8B-1EBC-4D02-9C16-940F03A1FCA1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9D90B3-2530-473B-8E09-A84B39E12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2FA057-A490-4453-BB8E-0F9255F6E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14AF7-6650-4EE9-AE33-E5F8E934DF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8099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D0D4F-516D-4CD5-BE55-82D57A47B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A6F992-0F43-4402-9A9E-D7EB6A2F1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2CB2FF8-021C-4747-B3B5-9DD38BD84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F819A5D-BB9B-4989-8598-42F572A217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148DC4B-6AAB-4ED0-9A2A-5D68CA511C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431E97C-28E1-4285-9360-6E9385F4A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FB8B-1EBC-4D02-9C16-940F03A1FCA1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D945FA9-717B-4271-B438-783337F11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6D15AF1-65C9-46F3-A6C0-1EC9F49F8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14AF7-6650-4EE9-AE33-E5F8E934DF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407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FEE95-4F74-442F-A425-D24FCAF9C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A4A4B1B-682E-4D8C-A446-BE1EA142C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FB8B-1EBC-4D02-9C16-940F03A1FCA1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0A493A-3599-4008-8B3C-F98A79CD7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F26EAC1-D97B-4DCD-B5E9-C149B951D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14AF7-6650-4EE9-AE33-E5F8E934DF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2344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C6852C2-17E8-4186-9A53-08059B957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FB8B-1EBC-4D02-9C16-940F03A1FCA1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2B9C72F-4A74-4B8F-B233-194DEBB63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C973C2C-4519-4E3A-98FB-5388810B9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14AF7-6650-4EE9-AE33-E5F8E934DF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6929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6B9427-AB96-4F3D-B95A-CDEEC8F54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E62301-0E66-4EB1-8988-576BE5A6B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0252F60-EA5B-425F-9D4E-E0FF81312C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41DBF33-616C-416C-A515-23BEDA33C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FB8B-1EBC-4D02-9C16-940F03A1FCA1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0610015-4053-45EE-A1B5-8D7DD5F5D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ABD428-331A-4EC4-B832-0BAC3E13E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14AF7-6650-4EE9-AE33-E5F8E934DF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19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BEC00-2D6A-422D-A96C-D834EF8D2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F63E5C8-73D7-4D7F-855A-62F9D9A77A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23682B9-FF28-45B1-8348-0B1CD4A1E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1A1C4A-F108-4B1E-A91C-16E36A4B6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FB8B-1EBC-4D02-9C16-940F03A1FCA1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657539B-E186-4A3C-A2AF-A0D23299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DA7D89-0F1B-4803-A4C0-E94BF85D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14AF7-6650-4EE9-AE33-E5F8E934DF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705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107E1-FB4F-49F0-A678-822E3D00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2A8A25-A066-4902-8F51-DC4C735B0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727716-57BF-44DE-9A6A-20A36EF6E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FB8B-1EBC-4D02-9C16-940F03A1FCA1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567C30-B84C-4057-B366-235E9256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F31ABC-129D-4786-B8D0-03C9CA019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14AF7-6650-4EE9-AE33-E5F8E934DF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350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3E5E02C-C4D8-4428-869B-99909E326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A5D0F7E-6FB0-4FD3-86D8-CA0BED262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86F46E-71B9-42A8-8D3A-39028870C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FB8B-1EBC-4D02-9C16-940F03A1FCA1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34F89E-B62D-433E-8528-4D8923B79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E32234-83D8-4D72-83D6-E2052C409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14AF7-6650-4EE9-AE33-E5F8E934DF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100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FC0C35F-3CD3-487F-A797-78855CDDB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7AD04A-DBBA-422F-B1B8-2A7F2BCE7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249D8C-4EFA-4DE2-8F95-627ED9C719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6FB8B-1EBC-4D02-9C16-940F03A1FCA1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5D970C-933E-4058-A230-FAACB3B2D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7E3642-9F70-4A93-AEE2-64DCCB346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14AF7-6650-4EE9-AE33-E5F8E934DF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567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30FB527-3EA6-4EC5-A663-8D3A2C7A2DAB}"/>
              </a:ext>
            </a:extLst>
          </p:cNvPr>
          <p:cNvSpPr txBox="1"/>
          <p:nvPr/>
        </p:nvSpPr>
        <p:spPr>
          <a:xfrm>
            <a:off x="1143000" y="2313444"/>
            <a:ext cx="10287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HOJE É O ÚLTIMO DIA DE INSCRIÇÕES PARA O </a:t>
            </a:r>
          </a:p>
          <a:p>
            <a:pPr algn="just"/>
            <a:r>
              <a:rPr lang="pt-BR" sz="2400" b="1" dirty="0">
                <a:solidFill>
                  <a:srgbClr val="FF0000"/>
                </a:solidFill>
              </a:rPr>
              <a:t>CURSO ATUÁRIA PARA TODOS COM FOCO NOS RPPS</a:t>
            </a:r>
            <a:r>
              <a:rPr lang="pt-BR" sz="2400" b="1" dirty="0"/>
              <a:t>.</a:t>
            </a:r>
          </a:p>
          <a:p>
            <a:pPr algn="just"/>
            <a:r>
              <a:rPr lang="pt-BR" sz="2400" b="1" dirty="0">
                <a:solidFill>
                  <a:schemeClr val="accent6">
                    <a:lumMod val="50000"/>
                  </a:schemeClr>
                </a:solidFill>
              </a:rPr>
              <a:t>ACESSE:</a:t>
            </a:r>
            <a:r>
              <a:rPr lang="pt-BR" sz="2400" b="1" dirty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pt-BR" sz="2400" b="1" dirty="0"/>
              <a:t>AGISATUARIAL.COM.BR/CURSO-ONLINE-ATUARIA-PARA-TODOS/</a:t>
            </a:r>
          </a:p>
          <a:p>
            <a:pPr algn="just"/>
            <a:r>
              <a:rPr lang="pt-BR" sz="2400" b="1" dirty="0">
                <a:solidFill>
                  <a:srgbClr val="FF0000"/>
                </a:solidFill>
              </a:rPr>
              <a:t>QUANDO ACONTECERÁ? </a:t>
            </a:r>
            <a:r>
              <a:rPr lang="pt-BR" sz="2400" b="1" dirty="0"/>
              <a:t>PRÓXIMA QUINTA E SEXTA-FEIRA (15 E 16/07) - 9H ÀS 12H.</a:t>
            </a:r>
          </a:p>
          <a:p>
            <a:pPr algn="ctr"/>
            <a:r>
              <a:rPr lang="pt-BR" sz="2400" b="1" dirty="0">
                <a:solidFill>
                  <a:schemeClr val="accent6">
                    <a:lumMod val="50000"/>
                  </a:schemeClr>
                </a:solidFill>
              </a:rPr>
              <a:t>CURSO 100% ON-LINE E GRATUITO!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E8FA892-1279-4C20-AE38-56F7CBF45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953" y="5379171"/>
            <a:ext cx="2469094" cy="95105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9600707-C096-47D8-8A89-94FD33244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541" y="5379171"/>
            <a:ext cx="1548518" cy="95105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81DAA82-56B1-466C-8D09-462AD2398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600" y="714111"/>
            <a:ext cx="4876800" cy="145759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A7D16816-A08F-448E-B832-E73F0B54F77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609600" cmpd="tri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7068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Heli de Souza Maia</cp:lastModifiedBy>
  <cp:revision>1</cp:revision>
  <dcterms:created xsi:type="dcterms:W3CDTF">2021-07-14T14:57:09Z</dcterms:created>
  <dcterms:modified xsi:type="dcterms:W3CDTF">2021-07-14T14:57:25Z</dcterms:modified>
</cp:coreProperties>
</file>